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6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62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69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73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76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95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4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50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13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01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5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0847-8020-48E1-B567-1D4E3A032A11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3772-A1AF-4A1A-BA89-F26888952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36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tiff"/><Relationship Id="rId4" Type="http://schemas.openxmlformats.org/officeDocument/2006/relationships/hyperlink" Target="https://creativecommons.org/licenses/by-sa/4.0/deed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irculo grande">
            <a:extLst>
              <a:ext uri="{FF2B5EF4-FFF2-40B4-BE49-F238E27FC236}">
                <a16:creationId xmlns:a16="http://schemas.microsoft.com/office/drawing/2014/main" id="{CC62D93E-C59D-49AE-DBB6-8A5D28D6699B}"/>
              </a:ext>
            </a:extLst>
          </p:cNvPr>
          <p:cNvGrpSpPr/>
          <p:nvPr/>
        </p:nvGrpSpPr>
        <p:grpSpPr>
          <a:xfrm>
            <a:off x="112650" y="137037"/>
            <a:ext cx="5400000" cy="5400000"/>
            <a:chOff x="2645906" y="1079837"/>
            <a:chExt cx="5400000" cy="5400000"/>
          </a:xfrm>
        </p:grpSpPr>
        <p:sp>
          <p:nvSpPr>
            <p:cNvPr id="5" name="circulo grande fondo">
              <a:extLst>
                <a:ext uri="{FF2B5EF4-FFF2-40B4-BE49-F238E27FC236}">
                  <a16:creationId xmlns:a16="http://schemas.microsoft.com/office/drawing/2014/main" id="{C29E2CE0-5F08-475C-ED5C-C1C6661264E6}"/>
                </a:ext>
              </a:extLst>
            </p:cNvPr>
            <p:cNvSpPr/>
            <p:nvPr/>
          </p:nvSpPr>
          <p:spPr>
            <a:xfrm>
              <a:off x="2645906" y="1079837"/>
              <a:ext cx="5400000" cy="54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estrella">
              <a:extLst>
                <a:ext uri="{FF2B5EF4-FFF2-40B4-BE49-F238E27FC236}">
                  <a16:creationId xmlns:a16="http://schemas.microsoft.com/office/drawing/2014/main" id="{4D66FEBF-DA92-9F85-DDCE-3664883C0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686733">
              <a:off x="2663906" y="1097837"/>
              <a:ext cx="5364000" cy="5364000"/>
            </a:xfrm>
            <a:prstGeom prst="rect">
              <a:avLst/>
            </a:prstGeom>
          </p:spPr>
        </p:pic>
        <p:sp>
          <p:nvSpPr>
            <p:cNvPr id="7" name="circulo grande centro">
              <a:extLst>
                <a:ext uri="{FF2B5EF4-FFF2-40B4-BE49-F238E27FC236}">
                  <a16:creationId xmlns:a16="http://schemas.microsoft.com/office/drawing/2014/main" id="{AA1965E8-E627-DE87-4737-85715BF67909}"/>
                </a:ext>
              </a:extLst>
            </p:cNvPr>
            <p:cNvSpPr/>
            <p:nvPr/>
          </p:nvSpPr>
          <p:spPr>
            <a:xfrm>
              <a:off x="3185906" y="1619837"/>
              <a:ext cx="4320000" cy="432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punto centro">
              <a:extLst>
                <a:ext uri="{FF2B5EF4-FFF2-40B4-BE49-F238E27FC236}">
                  <a16:creationId xmlns:a16="http://schemas.microsoft.com/office/drawing/2014/main" id="{7AE50C8E-19E9-9390-27F4-4CF409FC5C30}"/>
                </a:ext>
              </a:extLst>
            </p:cNvPr>
            <p:cNvSpPr/>
            <p:nvPr/>
          </p:nvSpPr>
          <p:spPr>
            <a:xfrm>
              <a:off x="5327906" y="3761837"/>
              <a:ext cx="36000" cy="36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7" name="Group 27">
            <a:extLst>
              <a:ext uri="{FF2B5EF4-FFF2-40B4-BE49-F238E27FC236}">
                <a16:creationId xmlns:a16="http://schemas.microsoft.com/office/drawing/2014/main" id="{63BE3741-6BAE-1B2B-10E2-FCC0B65C069A}"/>
              </a:ext>
            </a:extLst>
          </p:cNvPr>
          <p:cNvGrpSpPr/>
          <p:nvPr/>
        </p:nvGrpSpPr>
        <p:grpSpPr>
          <a:xfrm>
            <a:off x="57650" y="5682214"/>
            <a:ext cx="2264542" cy="1408356"/>
            <a:chOff x="4239249" y="6559326"/>
            <a:chExt cx="2116975" cy="1408356"/>
          </a:xfrm>
        </p:grpSpPr>
        <p:sp>
          <p:nvSpPr>
            <p:cNvPr id="18" name="TextBox 31">
              <a:extLst>
                <a:ext uri="{FF2B5EF4-FFF2-40B4-BE49-F238E27FC236}">
                  <a16:creationId xmlns:a16="http://schemas.microsoft.com/office/drawing/2014/main" id="{A557BA02-8199-A32B-DF5A-3282CACD18CC}"/>
                </a:ext>
              </a:extLst>
            </p:cNvPr>
            <p:cNvSpPr txBox="1"/>
            <p:nvPr/>
          </p:nvSpPr>
          <p:spPr>
            <a:xfrm>
              <a:off x="4290665" y="6559326"/>
              <a:ext cx="20655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>
                  <a:latin typeface="Roboto Light" panose="02000000000000000000" pitchFamily="2" charset="0"/>
                  <a:ea typeface="Roboto Light" panose="02000000000000000000" pitchFamily="2" charset="0"/>
                </a:rPr>
                <a:t>Este contenido está bajo una </a:t>
              </a:r>
              <a:r>
                <a:rPr lang="es-ES" sz="1000" dirty="0">
                  <a:latin typeface="Roboto Light" panose="02000000000000000000" pitchFamily="2" charset="0"/>
                  <a:ea typeface="Roboto Light" panose="02000000000000000000" pitchFamily="2" charset="0"/>
                  <a:hlinkClick r:id="rId4"/>
                </a:rPr>
                <a:t>Licencia </a:t>
              </a:r>
              <a:r>
                <a:rPr lang="es-ES" sz="1000" dirty="0" err="1">
                  <a:latin typeface="Roboto Light" panose="02000000000000000000" pitchFamily="2" charset="0"/>
                  <a:ea typeface="Roboto Light" panose="02000000000000000000" pitchFamily="2" charset="0"/>
                  <a:hlinkClick r:id="rId4"/>
                </a:rPr>
                <a:t>Creative</a:t>
              </a:r>
              <a:r>
                <a:rPr lang="es-ES" sz="1000" dirty="0">
                  <a:latin typeface="Roboto Light" panose="02000000000000000000" pitchFamily="2" charset="0"/>
                  <a:ea typeface="Roboto Light" panose="02000000000000000000" pitchFamily="2" charset="0"/>
                  <a:hlinkClick r:id="rId4"/>
                </a:rPr>
                <a:t> </a:t>
              </a:r>
              <a:r>
                <a:rPr lang="es-ES" sz="1000" dirty="0" err="1">
                  <a:latin typeface="Roboto Light" panose="02000000000000000000" pitchFamily="2" charset="0"/>
                  <a:ea typeface="Roboto Light" panose="02000000000000000000" pitchFamily="2" charset="0"/>
                  <a:hlinkClick r:id="rId4"/>
                </a:rPr>
                <a:t>Commons</a:t>
              </a:r>
              <a:r>
                <a:rPr lang="es-ES" sz="1000" dirty="0">
                  <a:latin typeface="Roboto Light" panose="02000000000000000000" pitchFamily="2" charset="0"/>
                  <a:ea typeface="Roboto Light" panose="02000000000000000000" pitchFamily="2" charset="0"/>
                  <a:hlinkClick r:id="rId4"/>
                </a:rPr>
                <a:t> 4.0 Internacional</a:t>
              </a:r>
              <a:r>
                <a:rPr lang="es-ES" sz="1000" dirty="0">
                  <a:latin typeface="Roboto Light" panose="02000000000000000000" pitchFamily="2" charset="0"/>
                  <a:ea typeface="Roboto Light" panose="02000000000000000000" pitchFamily="2" charset="0"/>
                </a:rPr>
                <a:t>.</a:t>
              </a:r>
            </a:p>
          </p:txBody>
        </p:sp>
        <p:pic>
          <p:nvPicPr>
            <p:cNvPr id="19" name="Picture 32">
              <a:extLst>
                <a:ext uri="{FF2B5EF4-FFF2-40B4-BE49-F238E27FC236}">
                  <a16:creationId xmlns:a16="http://schemas.microsoft.com/office/drawing/2014/main" id="{370A14BE-8172-C7E2-DFCC-33C373133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7279" y="7183949"/>
              <a:ext cx="1032331" cy="321170"/>
            </a:xfrm>
            <a:prstGeom prst="rect">
              <a:avLst/>
            </a:prstGeom>
          </p:spPr>
        </p:pic>
        <p:sp>
          <p:nvSpPr>
            <p:cNvPr id="23" name="TextBox 31">
              <a:extLst>
                <a:ext uri="{FF2B5EF4-FFF2-40B4-BE49-F238E27FC236}">
                  <a16:creationId xmlns:a16="http://schemas.microsoft.com/office/drawing/2014/main" id="{5DD30FAF-4461-EA81-2693-C3C44C71FC6D}"/>
                </a:ext>
              </a:extLst>
            </p:cNvPr>
            <p:cNvSpPr txBox="1"/>
            <p:nvPr/>
          </p:nvSpPr>
          <p:spPr>
            <a:xfrm>
              <a:off x="4239249" y="7567572"/>
              <a:ext cx="2065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>
                  <a:latin typeface="Roboto Light" panose="02000000000000000000" pitchFamily="2" charset="0"/>
                  <a:ea typeface="Roboto Light" panose="02000000000000000000" pitchFamily="2" charset="0"/>
                </a:rPr>
                <a:t>Fichero original recogido de https://eduescaperoom.com/</a:t>
              </a:r>
            </a:p>
          </p:txBody>
        </p:sp>
      </p:grpSp>
      <p:sp>
        <p:nvSpPr>
          <p:cNvPr id="22" name="Diagrama de flujo: combinar 21">
            <a:extLst>
              <a:ext uri="{FF2B5EF4-FFF2-40B4-BE49-F238E27FC236}">
                <a16:creationId xmlns:a16="http://schemas.microsoft.com/office/drawing/2014/main" id="{14DDE466-1801-B5A5-2B05-383255123410}"/>
              </a:ext>
            </a:extLst>
          </p:cNvPr>
          <p:cNvSpPr/>
          <p:nvPr/>
        </p:nvSpPr>
        <p:spPr>
          <a:xfrm>
            <a:off x="2538637" y="438734"/>
            <a:ext cx="490313" cy="205954"/>
          </a:xfrm>
          <a:prstGeom prst="flowChartMerg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32D6F28C-60EB-E00F-B468-6589CE0FD2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158" y="176095"/>
            <a:ext cx="5287917" cy="53285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4B0814F8-B7B9-A7BC-18B0-0C301FEB1B9F}"/>
              </a:ext>
            </a:extLst>
          </p:cNvPr>
          <p:cNvGrpSpPr/>
          <p:nvPr/>
        </p:nvGrpSpPr>
        <p:grpSpPr>
          <a:xfrm>
            <a:off x="2430810" y="5409905"/>
            <a:ext cx="4320000" cy="4320000"/>
            <a:chOff x="2363092" y="5423945"/>
            <a:chExt cx="4320000" cy="4320000"/>
          </a:xfrm>
        </p:grpSpPr>
        <p:grpSp>
          <p:nvGrpSpPr>
            <p:cNvPr id="9" name="circulo pequeño">
              <a:extLst>
                <a:ext uri="{FF2B5EF4-FFF2-40B4-BE49-F238E27FC236}">
                  <a16:creationId xmlns:a16="http://schemas.microsoft.com/office/drawing/2014/main" id="{5A8DE4F8-C361-8E24-5BD0-8AB57496BF89}"/>
                </a:ext>
              </a:extLst>
            </p:cNvPr>
            <p:cNvGrpSpPr/>
            <p:nvPr/>
          </p:nvGrpSpPr>
          <p:grpSpPr>
            <a:xfrm>
              <a:off x="2363092" y="5423945"/>
              <a:ext cx="4320000" cy="4320000"/>
              <a:chOff x="6181326" y="1318915"/>
              <a:chExt cx="4320000" cy="4320000"/>
            </a:xfrm>
          </p:grpSpPr>
          <p:sp>
            <p:nvSpPr>
              <p:cNvPr id="10" name="cicurculo pequeño fondo">
                <a:extLst>
                  <a:ext uri="{FF2B5EF4-FFF2-40B4-BE49-F238E27FC236}">
                    <a16:creationId xmlns:a16="http://schemas.microsoft.com/office/drawing/2014/main" id="{E35A0DF4-CB88-E75D-5BBD-66FFCD22AF28}"/>
                  </a:ext>
                </a:extLst>
              </p:cNvPr>
              <p:cNvSpPr/>
              <p:nvPr/>
            </p:nvSpPr>
            <p:spPr>
              <a:xfrm>
                <a:off x="6181326" y="1318915"/>
                <a:ext cx="4320000" cy="432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11" name="estrella pequeña">
                <a:extLst>
                  <a:ext uri="{FF2B5EF4-FFF2-40B4-BE49-F238E27FC236}">
                    <a16:creationId xmlns:a16="http://schemas.microsoft.com/office/drawing/2014/main" id="{CFF19321-C83F-A16E-44B7-95102091DE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686733">
                <a:off x="6199326" y="1336915"/>
                <a:ext cx="4284000" cy="4284000"/>
              </a:xfrm>
              <a:prstGeom prst="rect">
                <a:avLst/>
              </a:prstGeom>
            </p:spPr>
          </p:pic>
          <p:sp>
            <p:nvSpPr>
              <p:cNvPr id="12" name="circulo pequeño centro">
                <a:extLst>
                  <a:ext uri="{FF2B5EF4-FFF2-40B4-BE49-F238E27FC236}">
                    <a16:creationId xmlns:a16="http://schemas.microsoft.com/office/drawing/2014/main" id="{D6D73EC3-C920-412C-F4C5-83A0DCE08EFC}"/>
                  </a:ext>
                </a:extLst>
              </p:cNvPr>
              <p:cNvSpPr/>
              <p:nvPr/>
            </p:nvSpPr>
            <p:spPr>
              <a:xfrm>
                <a:off x="6899877" y="2037467"/>
                <a:ext cx="2882898" cy="288289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" name="punto centro">
                <a:extLst>
                  <a:ext uri="{FF2B5EF4-FFF2-40B4-BE49-F238E27FC236}">
                    <a16:creationId xmlns:a16="http://schemas.microsoft.com/office/drawing/2014/main" id="{E1635375-9EF7-9EA7-C001-2E0AFC71AFA3}"/>
                  </a:ext>
                </a:extLst>
              </p:cNvPr>
              <p:cNvSpPr/>
              <p:nvPr/>
            </p:nvSpPr>
            <p:spPr>
              <a:xfrm>
                <a:off x="8323326" y="3460915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pic>
          <p:nvPicPr>
            <p:cNvPr id="14" name="Picture 5">
              <a:extLst>
                <a:ext uri="{FF2B5EF4-FFF2-40B4-BE49-F238E27FC236}">
                  <a16:creationId xmlns:a16="http://schemas.microsoft.com/office/drawing/2014/main" id="{B9ED410F-8D32-E605-4772-C01FA498E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16397" y="5890703"/>
              <a:ext cx="3416300" cy="3416300"/>
            </a:xfrm>
            <a:prstGeom prst="rect">
              <a:avLst/>
            </a:prstGeom>
          </p:spPr>
        </p:pic>
        <p:pic>
          <p:nvPicPr>
            <p:cNvPr id="16" name="Picture 35">
              <a:extLst>
                <a:ext uri="{FF2B5EF4-FFF2-40B4-BE49-F238E27FC236}">
                  <a16:creationId xmlns:a16="http://schemas.microsoft.com/office/drawing/2014/main" id="{DB12A364-978F-19A7-2CFE-1D0F1BBAF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38637" y="5603940"/>
              <a:ext cx="3965505" cy="3996009"/>
            </a:xfrm>
            <a:prstGeom prst="rect">
              <a:avLst/>
            </a:prstGeom>
          </p:spPr>
        </p:pic>
        <p:pic>
          <p:nvPicPr>
            <p:cNvPr id="21" name="Imagen 20" descr="Imagen que contiene Icono&#10;&#10;Descripción generada automáticamente">
              <a:extLst>
                <a:ext uri="{FF2B5EF4-FFF2-40B4-BE49-F238E27FC236}">
                  <a16:creationId xmlns:a16="http://schemas.microsoft.com/office/drawing/2014/main" id="{6BB21756-CF74-CB84-85FD-E79900A53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1228" y="7236012"/>
              <a:ext cx="2801631" cy="1634285"/>
            </a:xfrm>
            <a:prstGeom prst="rect">
              <a:avLst/>
            </a:prstGeom>
          </p:spPr>
        </p:pic>
        <p:pic>
          <p:nvPicPr>
            <p:cNvPr id="32" name="Imagen 31" descr="Imagen que contiene Icono&#10;&#10;Descripción generada automáticamente">
              <a:extLst>
                <a:ext uri="{FF2B5EF4-FFF2-40B4-BE49-F238E27FC236}">
                  <a16:creationId xmlns:a16="http://schemas.microsoft.com/office/drawing/2014/main" id="{444FBFFF-3BC5-985C-1C4A-7FC89BF20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0573" y="6243661"/>
              <a:ext cx="2801631" cy="16342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3968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80</TotalTime>
  <Words>21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Raúl García Piñeiro</dc:creator>
  <cp:lastModifiedBy>Raúl García Piñeiro</cp:lastModifiedBy>
  <cp:revision>3</cp:revision>
  <dcterms:created xsi:type="dcterms:W3CDTF">2023-05-24T17:30:31Z</dcterms:created>
  <dcterms:modified xsi:type="dcterms:W3CDTF">2023-05-24T18:55:00Z</dcterms:modified>
</cp:coreProperties>
</file>